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0" r:id="rId2"/>
    <p:sldId id="257" r:id="rId3"/>
    <p:sldId id="258" r:id="rId4"/>
    <p:sldId id="268" r:id="rId5"/>
    <p:sldId id="259" r:id="rId6"/>
    <p:sldId id="261" r:id="rId7"/>
    <p:sldId id="269" r:id="rId8"/>
    <p:sldId id="262" r:id="rId9"/>
    <p:sldId id="270" r:id="rId10"/>
    <p:sldId id="263" r:id="rId11"/>
    <p:sldId id="272" r:id="rId12"/>
    <p:sldId id="273" r:id="rId13"/>
    <p:sldId id="271" r:id="rId14"/>
    <p:sldId id="274" r:id="rId15"/>
    <p:sldId id="264" r:id="rId16"/>
    <p:sldId id="266"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84" autoAdjust="0"/>
  </p:normalViewPr>
  <p:slideViewPr>
    <p:cSldViewPr>
      <p:cViewPr varScale="1">
        <p:scale>
          <a:sx n="48" d="100"/>
          <a:sy n="48" d="100"/>
        </p:scale>
        <p:origin x="-1146"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4B52180-7F35-4FE7-B2B9-85FA989A69D4}" type="datetimeFigureOut">
              <a:rPr lang="en-NZ" smtClean="0"/>
              <a:pPr/>
              <a:t>3/04/2012</a:t>
            </a:fld>
            <a:endParaRPr lang="en-NZ"/>
          </a:p>
        </p:txBody>
      </p:sp>
      <p:sp>
        <p:nvSpPr>
          <p:cNvPr id="19" name="Footer Placeholder 18"/>
          <p:cNvSpPr>
            <a:spLocks noGrp="1"/>
          </p:cNvSpPr>
          <p:nvPr>
            <p:ph type="ftr" sz="quarter" idx="11"/>
          </p:nvPr>
        </p:nvSpPr>
        <p:spPr/>
        <p:txBody>
          <a:bodyPr/>
          <a:lstStyle/>
          <a:p>
            <a:endParaRPr lang="en-NZ"/>
          </a:p>
        </p:txBody>
      </p:sp>
      <p:sp>
        <p:nvSpPr>
          <p:cNvPr id="27" name="Slide Number Placeholder 26"/>
          <p:cNvSpPr>
            <a:spLocks noGrp="1"/>
          </p:cNvSpPr>
          <p:nvPr>
            <p:ph type="sldNum" sz="quarter" idx="12"/>
          </p:nvPr>
        </p:nvSpPr>
        <p:spPr/>
        <p:txBody>
          <a:bodyPr/>
          <a:lstStyle/>
          <a:p>
            <a:fld id="{B8382E69-B1F5-470E-B82B-D06733B709F0}" type="slidenum">
              <a:rPr lang="en-NZ" smtClean="0"/>
              <a:pPr/>
              <a:t>‹#›</a:t>
            </a:fld>
            <a:endParaRPr lang="en-NZ"/>
          </a:p>
        </p:txBody>
      </p:sp>
    </p:spTree>
  </p:cSld>
  <p:clrMapOvr>
    <a:overrideClrMapping bg1="dk1" tx1="lt1" bg2="dk2" tx2="lt2" accent1="accent1" accent2="accent2" accent3="accent3" accent4="accent4" accent5="accent5" accent6="accent6" hlink="hlink" folHlink="folHlink"/>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4B52180-7F35-4FE7-B2B9-85FA989A69D4}" type="datetimeFigureOut">
              <a:rPr lang="en-NZ" smtClean="0"/>
              <a:pPr/>
              <a:t>3/04/2012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B8382E69-B1F5-470E-B82B-D06733B709F0}" type="slidenum">
              <a:rPr lang="en-NZ" smtClean="0"/>
              <a:pPr/>
              <a:t>‹#›</a:t>
            </a:fld>
            <a:endParaRPr lang="en-NZ"/>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4B52180-7F35-4FE7-B2B9-85FA989A69D4}" type="datetimeFigureOut">
              <a:rPr lang="en-NZ" smtClean="0"/>
              <a:pPr/>
              <a:t>3/04/2012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B8382E69-B1F5-470E-B82B-D06733B709F0}" type="slidenum">
              <a:rPr lang="en-NZ" smtClean="0"/>
              <a:pPr/>
              <a:t>‹#›</a:t>
            </a:fld>
            <a:endParaRPr lang="en-NZ"/>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4B52180-7F35-4FE7-B2B9-85FA989A69D4}" type="datetimeFigureOut">
              <a:rPr lang="en-NZ" smtClean="0"/>
              <a:pPr/>
              <a:t>3/04/2012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B8382E69-B1F5-470E-B82B-D06733B709F0}" type="slidenum">
              <a:rPr lang="en-NZ" smtClean="0"/>
              <a:pPr/>
              <a:t>‹#›</a:t>
            </a:fld>
            <a:endParaRPr lang="en-NZ"/>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4B52180-7F35-4FE7-B2B9-85FA989A69D4}" type="datetimeFigureOut">
              <a:rPr lang="en-NZ" smtClean="0"/>
              <a:pPr/>
              <a:t>3/04/2012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B8382E69-B1F5-470E-B82B-D06733B709F0}" type="slidenum">
              <a:rPr lang="en-NZ" smtClean="0"/>
              <a:pPr/>
              <a:t>‹#›</a:t>
            </a:fld>
            <a:endParaRPr lang="en-NZ"/>
          </a:p>
        </p:txBody>
      </p:sp>
    </p:spTree>
  </p:cSld>
  <p:clrMapOvr>
    <a:overrideClrMapping bg1="dk1" tx1="lt1" bg2="dk2" tx2="lt2" accent1="accent1" accent2="accent2" accent3="accent3" accent4="accent4" accent5="accent5" accent6="accent6" hlink="hlink" folHlink="folHlink"/>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4B52180-7F35-4FE7-B2B9-85FA989A69D4}" type="datetimeFigureOut">
              <a:rPr lang="en-NZ" smtClean="0"/>
              <a:pPr/>
              <a:t>3/04/2012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B8382E69-B1F5-470E-B82B-D06733B709F0}" type="slidenum">
              <a:rPr lang="en-NZ" smtClean="0"/>
              <a:pPr/>
              <a:t>‹#›</a:t>
            </a:fld>
            <a:endParaRPr lang="en-NZ"/>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4B52180-7F35-4FE7-B2B9-85FA989A69D4}" type="datetimeFigureOut">
              <a:rPr lang="en-NZ" smtClean="0"/>
              <a:pPr/>
              <a:t>3/04/2012</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B8382E69-B1F5-470E-B82B-D06733B709F0}" type="slidenum">
              <a:rPr lang="en-NZ" smtClean="0"/>
              <a:pPr/>
              <a:t>‹#›</a:t>
            </a:fld>
            <a:endParaRPr lang="en-NZ"/>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4B52180-7F35-4FE7-B2B9-85FA989A69D4}" type="datetimeFigureOut">
              <a:rPr lang="en-NZ" smtClean="0"/>
              <a:pPr/>
              <a:t>3/04/2012</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B8382E69-B1F5-470E-B82B-D06733B709F0}" type="slidenum">
              <a:rPr lang="en-NZ" smtClean="0"/>
              <a:pPr/>
              <a:t>‹#›</a:t>
            </a:fld>
            <a:endParaRPr lang="en-NZ"/>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B52180-7F35-4FE7-B2B9-85FA989A69D4}" type="datetimeFigureOut">
              <a:rPr lang="en-NZ" smtClean="0"/>
              <a:pPr/>
              <a:t>3/04/2012</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B8382E69-B1F5-470E-B82B-D06733B709F0}" type="slidenum">
              <a:rPr lang="en-NZ" smtClean="0"/>
              <a:pPr/>
              <a:t>‹#›</a:t>
            </a:fld>
            <a:endParaRPr lang="en-NZ"/>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4B52180-7F35-4FE7-B2B9-85FA989A69D4}" type="datetimeFigureOut">
              <a:rPr lang="en-NZ" smtClean="0"/>
              <a:pPr/>
              <a:t>3/04/2012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B8382E69-B1F5-470E-B82B-D06733B709F0}" type="slidenum">
              <a:rPr lang="en-NZ" smtClean="0"/>
              <a:pPr/>
              <a:t>‹#›</a:t>
            </a:fld>
            <a:endParaRPr lang="en-NZ"/>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4B52180-7F35-4FE7-B2B9-85FA989A69D4}" type="datetimeFigureOut">
              <a:rPr lang="en-NZ" smtClean="0"/>
              <a:pPr/>
              <a:t>3/04/2012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a:xfrm>
            <a:off x="8077200" y="6356350"/>
            <a:ext cx="609600" cy="365125"/>
          </a:xfrm>
        </p:spPr>
        <p:txBody>
          <a:bodyPr/>
          <a:lstStyle/>
          <a:p>
            <a:fld id="{B8382E69-B1F5-470E-B82B-D06733B709F0}" type="slidenum">
              <a:rPr lang="en-NZ" smtClean="0"/>
              <a:pPr/>
              <a:t>‹#›</a:t>
            </a:fld>
            <a:endParaRPr lang="en-NZ"/>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4B52180-7F35-4FE7-B2B9-85FA989A69D4}" type="datetimeFigureOut">
              <a:rPr lang="en-NZ" smtClean="0"/>
              <a:pPr/>
              <a:t>3/04/2012</a:t>
            </a:fld>
            <a:endParaRPr lang="en-NZ"/>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NZ"/>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8382E69-B1F5-470E-B82B-D06733B709F0}" type="slidenum">
              <a:rPr lang="en-NZ" smtClean="0"/>
              <a:pPr/>
              <a:t>‹#›</a:t>
            </a:fld>
            <a:endParaRPr lang="en-NZ"/>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fade/>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764704"/>
            <a:ext cx="8170766" cy="2343168"/>
          </a:xfrm>
        </p:spPr>
        <p:txBody>
          <a:bodyPr/>
          <a:lstStyle/>
          <a:p>
            <a:pPr algn="ctr"/>
            <a:r>
              <a:rPr lang="en-NZ" dirty="0" smtClean="0"/>
              <a:t/>
            </a:r>
            <a:br>
              <a:rPr lang="en-NZ" dirty="0" smtClean="0"/>
            </a:br>
            <a:r>
              <a:rPr lang="en-NZ" dirty="0" smtClean="0">
                <a:latin typeface="Kristen ITC" pitchFamily="66" charset="0"/>
              </a:rPr>
              <a:t>Wentworth valley</a:t>
            </a:r>
            <a:endParaRPr lang="en-NZ" dirty="0">
              <a:latin typeface="Kristen ITC" pitchFamily="66" charset="0"/>
            </a:endParaRPr>
          </a:p>
        </p:txBody>
      </p:sp>
      <p:sp>
        <p:nvSpPr>
          <p:cNvPr id="3" name="Subtitle 2"/>
          <p:cNvSpPr>
            <a:spLocks noGrp="1"/>
          </p:cNvSpPr>
          <p:nvPr>
            <p:ph type="subTitle" idx="1"/>
          </p:nvPr>
        </p:nvSpPr>
        <p:spPr>
          <a:xfrm>
            <a:off x="804559" y="3446491"/>
            <a:ext cx="7854696" cy="1752600"/>
          </a:xfrm>
        </p:spPr>
        <p:txBody>
          <a:bodyPr/>
          <a:lstStyle/>
          <a:p>
            <a:pPr algn="ctr"/>
            <a:r>
              <a:rPr lang="en-NZ" dirty="0" smtClean="0">
                <a:latin typeface="Kristen ITC" pitchFamily="66" charset="0"/>
              </a:rPr>
              <a:t>By </a:t>
            </a:r>
            <a:r>
              <a:rPr lang="en-NZ" dirty="0">
                <a:latin typeface="Kristen ITC" pitchFamily="66" charset="0"/>
              </a:rPr>
              <a:t>T</a:t>
            </a:r>
            <a:r>
              <a:rPr lang="en-NZ" dirty="0" smtClean="0">
                <a:latin typeface="Kristen ITC" pitchFamily="66" charset="0"/>
              </a:rPr>
              <a:t>iarna, </a:t>
            </a:r>
            <a:r>
              <a:rPr lang="en-NZ" dirty="0">
                <a:latin typeface="Kristen ITC" pitchFamily="66" charset="0"/>
              </a:rPr>
              <a:t>T</a:t>
            </a:r>
            <a:r>
              <a:rPr lang="en-NZ" dirty="0" smtClean="0">
                <a:latin typeface="Kristen ITC" pitchFamily="66" charset="0"/>
              </a:rPr>
              <a:t>yla, </a:t>
            </a:r>
            <a:r>
              <a:rPr lang="en-NZ" dirty="0">
                <a:latin typeface="Kristen ITC" pitchFamily="66" charset="0"/>
              </a:rPr>
              <a:t>G</a:t>
            </a:r>
            <a:r>
              <a:rPr lang="en-NZ" dirty="0" smtClean="0">
                <a:latin typeface="Kristen ITC" pitchFamily="66" charset="0"/>
              </a:rPr>
              <a:t>abriella and </a:t>
            </a:r>
            <a:r>
              <a:rPr lang="en-NZ" dirty="0">
                <a:latin typeface="Kristen ITC" pitchFamily="66" charset="0"/>
              </a:rPr>
              <a:t>K</a:t>
            </a:r>
            <a:r>
              <a:rPr lang="en-NZ" dirty="0" smtClean="0">
                <a:latin typeface="Kristen ITC" pitchFamily="66" charset="0"/>
              </a:rPr>
              <a:t>yran</a:t>
            </a:r>
            <a:r>
              <a:rPr lang="en-NZ" dirty="0" smtClean="0"/>
              <a:t>.</a:t>
            </a:r>
            <a:endParaRPr lang="en-NZ" dirty="0"/>
          </a:p>
        </p:txBody>
      </p:sp>
    </p:spTree>
    <p:extLst>
      <p:ext uri="{BB962C8B-B14F-4D97-AF65-F5344CB8AC3E}">
        <p14:creationId xmlns:p14="http://schemas.microsoft.com/office/powerpoint/2010/main" val="1784133859"/>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NZ" dirty="0" smtClean="0">
                <a:latin typeface="Kristen ITC" pitchFamily="66" charset="0"/>
              </a:rPr>
              <a:t>Area</a:t>
            </a:r>
            <a:endParaRPr lang="en-NZ" dirty="0">
              <a:latin typeface="Kristen ITC" pitchFamily="66" charset="0"/>
            </a:endParaRPr>
          </a:p>
        </p:txBody>
      </p:sp>
      <p:sp>
        <p:nvSpPr>
          <p:cNvPr id="3" name="Content Placeholder 2"/>
          <p:cNvSpPr>
            <a:spLocks noGrp="1"/>
          </p:cNvSpPr>
          <p:nvPr>
            <p:ph idx="1"/>
          </p:nvPr>
        </p:nvSpPr>
        <p:spPr/>
        <p:txBody>
          <a:bodyPr>
            <a:normAutofit lnSpcReduction="10000"/>
          </a:bodyPr>
          <a:lstStyle/>
          <a:p>
            <a:pPr>
              <a:buNone/>
            </a:pPr>
            <a:r>
              <a:rPr lang="en-NZ" dirty="0" smtClean="0">
                <a:latin typeface="Kristen ITC" pitchFamily="66" charset="0"/>
              </a:rPr>
              <a:t>Area is how much room there is in an amount of space. </a:t>
            </a:r>
            <a:r>
              <a:rPr lang="en-NZ" dirty="0">
                <a:latin typeface="Kristen ITC" pitchFamily="66" charset="0"/>
              </a:rPr>
              <a:t> </a:t>
            </a:r>
            <a:endParaRPr lang="en-NZ" dirty="0" smtClean="0">
              <a:latin typeface="Kristen ITC" pitchFamily="66" charset="0"/>
            </a:endParaRPr>
          </a:p>
          <a:p>
            <a:pPr>
              <a:buNone/>
            </a:pPr>
            <a:r>
              <a:rPr lang="en-NZ" dirty="0" smtClean="0">
                <a:latin typeface="Kristen ITC" pitchFamily="66" charset="0"/>
              </a:rPr>
              <a:t>First we measured the width of the river  which was 7.9m. We then measured the depth of the river in ten different places using cm. next we added all the measurements together which came to a total of 583cm. Then we divided the total by 10 because that is how many measurements we took. After, we multiplied the average depth by the width of the river to find the area of the river.</a:t>
            </a:r>
          </a:p>
        </p:txBody>
      </p:sp>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NZ" sz="4800" dirty="0" smtClean="0">
                <a:latin typeface="Kristen ITC" pitchFamily="66" charset="0"/>
              </a:rPr>
              <a:t>These are some awesome photos that we took at Wentworth valley</a:t>
            </a:r>
            <a:endParaRPr lang="en-NZ" sz="4800" dirty="0">
              <a:latin typeface="Kristen ITC" pitchFamily="66" charset="0"/>
            </a:endParaRPr>
          </a:p>
        </p:txBody>
      </p:sp>
    </p:spTree>
    <p:extLst>
      <p:ext uri="{BB962C8B-B14F-4D97-AF65-F5344CB8AC3E}">
        <p14:creationId xmlns:p14="http://schemas.microsoft.com/office/powerpoint/2010/main" val="1451235013"/>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34267"/>
          </a:xfrm>
        </p:spPr>
      </p:pic>
      <p:sp>
        <p:nvSpPr>
          <p:cNvPr id="5" name="TextBox 4"/>
          <p:cNvSpPr txBox="1"/>
          <p:nvPr/>
        </p:nvSpPr>
        <p:spPr>
          <a:xfrm>
            <a:off x="4355976" y="908720"/>
            <a:ext cx="2448272" cy="1323439"/>
          </a:xfrm>
          <a:prstGeom prst="rect">
            <a:avLst/>
          </a:prstGeom>
          <a:noFill/>
        </p:spPr>
        <p:txBody>
          <a:bodyPr wrap="square" rtlCol="0">
            <a:spAutoFit/>
          </a:bodyPr>
          <a:lstStyle/>
          <a:p>
            <a:pPr algn="ctr"/>
            <a:r>
              <a:rPr lang="en-NZ" sz="4000" dirty="0" smtClean="0">
                <a:latin typeface="Kristen ITC" pitchFamily="66" charset="0"/>
              </a:rPr>
              <a:t>Boat building!!</a:t>
            </a:r>
            <a:endParaRPr lang="en-NZ" sz="4000" dirty="0">
              <a:latin typeface="Kristen ITC" pitchFamily="66" charset="0"/>
            </a:endParaRPr>
          </a:p>
        </p:txBody>
      </p:sp>
    </p:spTree>
    <p:extLst>
      <p:ext uri="{BB962C8B-B14F-4D97-AF65-F5344CB8AC3E}">
        <p14:creationId xmlns:p14="http://schemas.microsoft.com/office/powerpoint/2010/main" val="1902163427"/>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6133" y="-161584"/>
            <a:ext cx="9359444" cy="7019584"/>
          </a:xfrm>
        </p:spPr>
      </p:pic>
      <p:sp>
        <p:nvSpPr>
          <p:cNvPr id="5" name="TextBox 4"/>
          <p:cNvSpPr txBox="1"/>
          <p:nvPr/>
        </p:nvSpPr>
        <p:spPr>
          <a:xfrm>
            <a:off x="0" y="3501008"/>
            <a:ext cx="1619672" cy="2677656"/>
          </a:xfrm>
          <a:prstGeom prst="rect">
            <a:avLst/>
          </a:prstGeom>
          <a:noFill/>
        </p:spPr>
        <p:txBody>
          <a:bodyPr wrap="square" rtlCol="0">
            <a:spAutoFit/>
          </a:bodyPr>
          <a:lstStyle/>
          <a:p>
            <a:r>
              <a:rPr lang="en-NZ" sz="2400" dirty="0" smtClean="0">
                <a:latin typeface="Kristen ITC" pitchFamily="66" charset="0"/>
              </a:rPr>
              <a:t>This is Seth and Reef ready for their boat race!!</a:t>
            </a:r>
            <a:endParaRPr lang="en-NZ" sz="2400" dirty="0">
              <a:latin typeface="Kristen ITC" pitchFamily="66" charset="0"/>
            </a:endParaRPr>
          </a:p>
        </p:txBody>
      </p:sp>
    </p:spTree>
    <p:extLst>
      <p:ext uri="{BB962C8B-B14F-4D97-AF65-F5344CB8AC3E}">
        <p14:creationId xmlns:p14="http://schemas.microsoft.com/office/powerpoint/2010/main" val="2838170916"/>
      </p:ext>
    </p:extLst>
  </p:cSld>
  <p:clrMapOvr>
    <a:masterClrMapping/>
  </p:clrMapOvr>
  <mc:AlternateContent xmlns:mc="http://schemas.openxmlformats.org/markup-compatibility/2006">
    <mc:Choice xmlns:p14="http://schemas.microsoft.com/office/powerpoint/2010/main" Requires="p14">
      <p:transition spd="slow" p14:dur="3500">
        <p:fad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
            <a:ext cx="9144000" cy="6938194"/>
          </a:xfrm>
        </p:spPr>
      </p:pic>
      <p:sp>
        <p:nvSpPr>
          <p:cNvPr id="5" name="TextBox 4"/>
          <p:cNvSpPr txBox="1"/>
          <p:nvPr/>
        </p:nvSpPr>
        <p:spPr>
          <a:xfrm>
            <a:off x="3851920" y="836712"/>
            <a:ext cx="4176464" cy="1446550"/>
          </a:xfrm>
          <a:prstGeom prst="rect">
            <a:avLst/>
          </a:prstGeom>
          <a:noFill/>
        </p:spPr>
        <p:txBody>
          <a:bodyPr wrap="square" rtlCol="0">
            <a:spAutoFit/>
          </a:bodyPr>
          <a:lstStyle/>
          <a:p>
            <a:r>
              <a:rPr lang="en-NZ" sz="4400" dirty="0" smtClean="0">
                <a:solidFill>
                  <a:schemeClr val="bg1"/>
                </a:solidFill>
                <a:latin typeface="Kristen ITC" pitchFamily="66" charset="0"/>
              </a:rPr>
              <a:t>The races are about to start</a:t>
            </a:r>
            <a:endParaRPr lang="en-NZ" sz="4400" dirty="0">
              <a:solidFill>
                <a:schemeClr val="bg1"/>
              </a:solidFill>
              <a:latin typeface="Kristen ITC" pitchFamily="66" charset="0"/>
            </a:endParaRPr>
          </a:p>
        </p:txBody>
      </p:sp>
    </p:spTree>
    <p:extLst>
      <p:ext uri="{BB962C8B-B14F-4D97-AF65-F5344CB8AC3E}">
        <p14:creationId xmlns:p14="http://schemas.microsoft.com/office/powerpoint/2010/main" val="3899932677"/>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820472" cy="6858000"/>
          </a:xfrm>
        </p:spPr>
        <p:txBody>
          <a:bodyPr>
            <a:noAutofit/>
          </a:bodyPr>
          <a:lstStyle/>
          <a:p>
            <a:pPr marL="0" indent="0" algn="ctr">
              <a:buNone/>
            </a:pPr>
            <a:r>
              <a:rPr lang="en-NZ" sz="9600" dirty="0" smtClean="0">
                <a:solidFill>
                  <a:schemeClr val="bg2">
                    <a:lumMod val="50000"/>
                  </a:schemeClr>
                </a:solidFill>
                <a:latin typeface="Kristen ITC" pitchFamily="66" charset="0"/>
              </a:rPr>
              <a:t>What goes down the drain comes out at sea!</a:t>
            </a:r>
            <a:endParaRPr lang="en-NZ" sz="9600" dirty="0">
              <a:solidFill>
                <a:schemeClr val="bg2">
                  <a:lumMod val="50000"/>
                </a:schemeClr>
              </a:solidFill>
              <a:latin typeface="Kristen ITC" pitchFamily="66" charset="0"/>
            </a:endParaRPr>
          </a:p>
        </p:txBody>
      </p:sp>
    </p:spTree>
    <p:extLst>
      <p:ext uri="{BB962C8B-B14F-4D97-AF65-F5344CB8AC3E}">
        <p14:creationId xmlns:p14="http://schemas.microsoft.com/office/powerpoint/2010/main" val="797351090"/>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51520" y="1628800"/>
            <a:ext cx="8229600" cy="5415880"/>
          </a:xfrm>
        </p:spPr>
        <p:txBody>
          <a:bodyPr>
            <a:normAutofit/>
          </a:bodyPr>
          <a:lstStyle/>
          <a:p>
            <a:pPr marL="0" indent="0" algn="ctr">
              <a:buNone/>
            </a:pPr>
            <a:r>
              <a:rPr lang="en-NZ" sz="6000" dirty="0" smtClean="0">
                <a:solidFill>
                  <a:schemeClr val="bg2">
                    <a:lumMod val="50000"/>
                  </a:schemeClr>
                </a:solidFill>
                <a:latin typeface="Kristen ITC" pitchFamily="66" charset="0"/>
              </a:rPr>
              <a:t> </a:t>
            </a:r>
            <a:r>
              <a:rPr lang="en-NZ" sz="6000" dirty="0">
                <a:solidFill>
                  <a:schemeClr val="bg2">
                    <a:lumMod val="50000"/>
                  </a:schemeClr>
                </a:solidFill>
                <a:latin typeface="Kristen ITC" pitchFamily="66" charset="0"/>
              </a:rPr>
              <a:t>B</a:t>
            </a:r>
            <a:r>
              <a:rPr lang="en-NZ" sz="6000" dirty="0" smtClean="0">
                <a:solidFill>
                  <a:schemeClr val="bg2">
                    <a:lumMod val="50000"/>
                  </a:schemeClr>
                </a:solidFill>
                <a:latin typeface="Kristen ITC" pitchFamily="66" charset="0"/>
              </a:rPr>
              <a:t>y</a:t>
            </a:r>
          </a:p>
          <a:p>
            <a:pPr marL="0" indent="0" algn="ctr">
              <a:buNone/>
            </a:pPr>
            <a:r>
              <a:rPr lang="en-NZ" sz="6000" dirty="0" smtClean="0">
                <a:solidFill>
                  <a:schemeClr val="bg2">
                    <a:lumMod val="50000"/>
                  </a:schemeClr>
                </a:solidFill>
                <a:latin typeface="Kristen ITC" pitchFamily="66" charset="0"/>
              </a:rPr>
              <a:t>Gabriella, </a:t>
            </a:r>
            <a:r>
              <a:rPr lang="en-NZ" sz="6000" dirty="0">
                <a:solidFill>
                  <a:schemeClr val="bg2">
                    <a:lumMod val="50000"/>
                  </a:schemeClr>
                </a:solidFill>
                <a:latin typeface="Kristen ITC" pitchFamily="66" charset="0"/>
              </a:rPr>
              <a:t>T</a:t>
            </a:r>
            <a:r>
              <a:rPr lang="en-NZ" sz="6000" dirty="0" smtClean="0">
                <a:solidFill>
                  <a:schemeClr val="bg2">
                    <a:lumMod val="50000"/>
                  </a:schemeClr>
                </a:solidFill>
                <a:latin typeface="Kristen ITC" pitchFamily="66" charset="0"/>
              </a:rPr>
              <a:t>iarna, </a:t>
            </a:r>
            <a:r>
              <a:rPr lang="en-NZ" sz="6000" dirty="0">
                <a:solidFill>
                  <a:schemeClr val="bg2">
                    <a:lumMod val="50000"/>
                  </a:schemeClr>
                </a:solidFill>
                <a:latin typeface="Kristen ITC" pitchFamily="66" charset="0"/>
              </a:rPr>
              <a:t>T</a:t>
            </a:r>
            <a:r>
              <a:rPr lang="en-NZ" sz="6000" dirty="0" smtClean="0">
                <a:solidFill>
                  <a:schemeClr val="bg2">
                    <a:lumMod val="50000"/>
                  </a:schemeClr>
                </a:solidFill>
                <a:latin typeface="Kristen ITC" pitchFamily="66" charset="0"/>
              </a:rPr>
              <a:t>yla and Kyran</a:t>
            </a:r>
            <a:endParaRPr lang="en-NZ" sz="6000" dirty="0">
              <a:solidFill>
                <a:schemeClr val="bg2">
                  <a:lumMod val="50000"/>
                </a:schemeClr>
              </a:solidFill>
              <a:latin typeface="Kristen ITC" pitchFamily="66" charset="0"/>
            </a:endParaRPr>
          </a:p>
        </p:txBody>
      </p:sp>
    </p:spTree>
    <p:extLst>
      <p:ext uri="{BB962C8B-B14F-4D97-AF65-F5344CB8AC3E}">
        <p14:creationId xmlns:p14="http://schemas.microsoft.com/office/powerpoint/2010/main" val="24123412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latin typeface="Kristen ITC" pitchFamily="66" charset="0"/>
              </a:rPr>
              <a:t>PH Test</a:t>
            </a:r>
            <a:endParaRPr lang="en-NZ" dirty="0">
              <a:latin typeface="Kristen ITC" pitchFamily="66" charset="0"/>
            </a:endParaRPr>
          </a:p>
        </p:txBody>
      </p:sp>
      <p:sp>
        <p:nvSpPr>
          <p:cNvPr id="3" name="Content Placeholder 2"/>
          <p:cNvSpPr>
            <a:spLocks noGrp="1"/>
          </p:cNvSpPr>
          <p:nvPr>
            <p:ph idx="1"/>
          </p:nvPr>
        </p:nvSpPr>
        <p:spPr>
          <a:xfrm>
            <a:off x="467544" y="1916832"/>
            <a:ext cx="8229600" cy="4389120"/>
          </a:xfrm>
        </p:spPr>
        <p:txBody>
          <a:bodyPr/>
          <a:lstStyle/>
          <a:p>
            <a:pPr marL="0" indent="0">
              <a:buNone/>
            </a:pPr>
            <a:r>
              <a:rPr lang="en-NZ" dirty="0" smtClean="0">
                <a:latin typeface="Kristen ITC" pitchFamily="66" charset="0"/>
              </a:rPr>
              <a:t>A ph test is a scale that measures the acidity and alkalinity of things goes from 0 – 14, 7 being basic or neutral. Good measure for streams is between 6.5 and 9.</a:t>
            </a:r>
          </a:p>
          <a:p>
            <a:pPr marL="0" indent="0">
              <a:buNone/>
            </a:pPr>
            <a:r>
              <a:rPr lang="en-NZ" dirty="0" smtClean="0">
                <a:latin typeface="Kristen ITC" pitchFamily="66" charset="0"/>
              </a:rPr>
              <a:t>We did this test by holding a little piece of paper under the water for one minute and comparing it to the colour chart which identifies the ph level.</a:t>
            </a:r>
          </a:p>
          <a:p>
            <a:pPr marL="0" indent="0">
              <a:buNone/>
            </a:pPr>
            <a:r>
              <a:rPr lang="en-NZ" dirty="0" smtClean="0">
                <a:latin typeface="Kristen ITC" pitchFamily="66" charset="0"/>
              </a:rPr>
              <a:t>The Wentworth rivers ph level is 5.5. which means the Wentworth river is more acidity than it should be.</a:t>
            </a:r>
            <a:endParaRPr lang="en-NZ" dirty="0">
              <a:latin typeface="Kristen ITC" pitchFamily="66" charset="0"/>
            </a:endParaRPr>
          </a:p>
        </p:txBody>
      </p:sp>
    </p:spTree>
    <p:extLst>
      <p:ext uri="{BB962C8B-B14F-4D97-AF65-F5344CB8AC3E}">
        <p14:creationId xmlns:p14="http://schemas.microsoft.com/office/powerpoint/2010/main" val="822591944"/>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NZ" dirty="0" smtClean="0">
                <a:latin typeface="Kristen ITC" pitchFamily="66" charset="0"/>
              </a:rPr>
              <a:t>Clarity Test</a:t>
            </a:r>
            <a:endParaRPr lang="en-NZ" dirty="0">
              <a:latin typeface="Kristen ITC" pitchFamily="66" charset="0"/>
            </a:endParaRPr>
          </a:p>
        </p:txBody>
      </p:sp>
      <p:sp>
        <p:nvSpPr>
          <p:cNvPr id="3" name="Content Placeholder 2"/>
          <p:cNvSpPr>
            <a:spLocks noGrp="1"/>
          </p:cNvSpPr>
          <p:nvPr>
            <p:ph idx="1"/>
          </p:nvPr>
        </p:nvSpPr>
        <p:spPr/>
        <p:txBody>
          <a:bodyPr>
            <a:normAutofit fontScale="92500" lnSpcReduction="10000"/>
          </a:bodyPr>
          <a:lstStyle/>
          <a:p>
            <a:pPr marL="0" indent="0">
              <a:buNone/>
            </a:pPr>
            <a:r>
              <a:rPr lang="en-NZ" dirty="0" smtClean="0">
                <a:latin typeface="Kristen ITC" pitchFamily="66" charset="0"/>
              </a:rPr>
              <a:t>A clarity test is a test that sees how clear or clean the water  is. </a:t>
            </a:r>
          </a:p>
          <a:p>
            <a:pPr marL="0" indent="0">
              <a:buNone/>
            </a:pPr>
            <a:r>
              <a:rPr lang="en-NZ" dirty="0" smtClean="0">
                <a:latin typeface="Kristen ITC" pitchFamily="66" charset="0"/>
              </a:rPr>
              <a:t>We do a clarity test by using a big clear tube and filling it with water from the stream. Next we guide two magnets down to the bottom of the tube (one on each side of the tube).we then look through one end of the tube and try to see the inside magnet. </a:t>
            </a:r>
          </a:p>
          <a:p>
            <a:pPr marL="0" indent="0">
              <a:buNone/>
            </a:pPr>
            <a:r>
              <a:rPr lang="en-NZ" dirty="0" smtClean="0">
                <a:latin typeface="Kristen ITC" pitchFamily="66" charset="0"/>
              </a:rPr>
              <a:t>Our test results were very good because it was 100%. </a:t>
            </a:r>
          </a:p>
          <a:p>
            <a:pPr marL="0" indent="0">
              <a:buNone/>
            </a:pPr>
            <a:r>
              <a:rPr lang="en-NZ" dirty="0" smtClean="0">
                <a:latin typeface="Kristen ITC" pitchFamily="66" charset="0"/>
              </a:rPr>
              <a:t>We disturbed the water by jumping in it and filled the tube with the sandy water we tried to look through it and we couldn’t see it until it was about 7-8cm away from our heads. </a:t>
            </a:r>
          </a:p>
          <a:p>
            <a:pPr marL="0" indent="0">
              <a:buNone/>
            </a:pPr>
            <a:endParaRPr lang="en-NZ" dirty="0"/>
          </a:p>
        </p:txBody>
      </p:sp>
    </p:spTree>
    <p:extLst>
      <p:ext uri="{BB962C8B-B14F-4D97-AF65-F5344CB8AC3E}">
        <p14:creationId xmlns:p14="http://schemas.microsoft.com/office/powerpoint/2010/main" val="3020423763"/>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5834" y="-1"/>
            <a:ext cx="9249833" cy="6937375"/>
          </a:xfrm>
        </p:spPr>
      </p:pic>
      <p:sp>
        <p:nvSpPr>
          <p:cNvPr id="5" name="TextBox 4"/>
          <p:cNvSpPr txBox="1"/>
          <p:nvPr/>
        </p:nvSpPr>
        <p:spPr>
          <a:xfrm>
            <a:off x="4716016" y="404664"/>
            <a:ext cx="3816424" cy="1569660"/>
          </a:xfrm>
          <a:prstGeom prst="rect">
            <a:avLst/>
          </a:prstGeom>
          <a:noFill/>
        </p:spPr>
        <p:txBody>
          <a:bodyPr wrap="square" rtlCol="0">
            <a:spAutoFit/>
          </a:bodyPr>
          <a:lstStyle/>
          <a:p>
            <a:pPr algn="ctr"/>
            <a:r>
              <a:rPr lang="en-NZ" sz="3200" dirty="0" smtClean="0">
                <a:solidFill>
                  <a:schemeClr val="bg1"/>
                </a:solidFill>
                <a:latin typeface="Kristen ITC" pitchFamily="66" charset="0"/>
              </a:rPr>
              <a:t>Violet and </a:t>
            </a:r>
            <a:r>
              <a:rPr lang="en-NZ" sz="3200" dirty="0">
                <a:solidFill>
                  <a:schemeClr val="bg1"/>
                </a:solidFill>
                <a:latin typeface="Kristen ITC" pitchFamily="66" charset="0"/>
              </a:rPr>
              <a:t>E</a:t>
            </a:r>
            <a:r>
              <a:rPr lang="en-NZ" sz="3200" dirty="0" smtClean="0">
                <a:solidFill>
                  <a:schemeClr val="bg1"/>
                </a:solidFill>
                <a:latin typeface="Kristen ITC" pitchFamily="66" charset="0"/>
              </a:rPr>
              <a:t>mmitt testing the water clarity</a:t>
            </a:r>
            <a:endParaRPr lang="en-NZ" sz="3200" dirty="0">
              <a:solidFill>
                <a:schemeClr val="bg1"/>
              </a:solidFill>
              <a:latin typeface="Kristen ITC" pitchFamily="66" charset="0"/>
            </a:endParaRPr>
          </a:p>
        </p:txBody>
      </p:sp>
    </p:spTree>
    <p:extLst>
      <p:ext uri="{BB962C8B-B14F-4D97-AF65-F5344CB8AC3E}">
        <p14:creationId xmlns:p14="http://schemas.microsoft.com/office/powerpoint/2010/main" val="2250012919"/>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latin typeface="Kristen ITC" pitchFamily="66" charset="0"/>
              </a:rPr>
              <a:t>Habitat/environment.</a:t>
            </a:r>
            <a:endParaRPr lang="en-NZ" dirty="0">
              <a:latin typeface="Kristen ITC" pitchFamily="66" charset="0"/>
            </a:endParaRPr>
          </a:p>
        </p:txBody>
      </p:sp>
      <p:sp>
        <p:nvSpPr>
          <p:cNvPr id="3" name="Content Placeholder 2"/>
          <p:cNvSpPr>
            <a:spLocks noGrp="1"/>
          </p:cNvSpPr>
          <p:nvPr>
            <p:ph idx="1"/>
          </p:nvPr>
        </p:nvSpPr>
        <p:spPr>
          <a:xfrm>
            <a:off x="457200" y="1935480"/>
            <a:ext cx="8229600" cy="4389120"/>
          </a:xfrm>
        </p:spPr>
        <p:txBody>
          <a:bodyPr>
            <a:normAutofit fontScale="77500" lnSpcReduction="20000"/>
          </a:bodyPr>
          <a:lstStyle/>
          <a:p>
            <a:pPr marL="0" indent="0">
              <a:buNone/>
            </a:pPr>
            <a:r>
              <a:rPr lang="en-NZ" dirty="0" smtClean="0">
                <a:latin typeface="Kristen ITC" pitchFamily="66" charset="0"/>
              </a:rPr>
              <a:t>Habitat is a place where  animals think its safe and a good  home.</a:t>
            </a:r>
          </a:p>
          <a:p>
            <a:pPr marL="0" indent="0">
              <a:buNone/>
            </a:pPr>
            <a:r>
              <a:rPr lang="en-NZ" dirty="0" smtClean="0">
                <a:latin typeface="Kristen ITC" pitchFamily="66" charset="0"/>
              </a:rPr>
              <a:t>We assessed the Wentworth river  by  rating it with a scale 1-4  one being poor and four is excellent .</a:t>
            </a:r>
          </a:p>
          <a:p>
            <a:pPr marL="0" indent="0">
              <a:buNone/>
            </a:pPr>
            <a:r>
              <a:rPr lang="en-NZ" dirty="0" smtClean="0">
                <a:latin typeface="Kristen ITC" pitchFamily="66" charset="0"/>
              </a:rPr>
              <a:t>Protection of the banks –the Wentworth banks are covered with lots of  vegetation, grasses and bushes. We rated the protection of the banks 4/4.</a:t>
            </a:r>
          </a:p>
          <a:p>
            <a:pPr marL="0" indent="0">
              <a:buNone/>
            </a:pPr>
            <a:r>
              <a:rPr lang="en-NZ" dirty="0" smtClean="0">
                <a:latin typeface="Kristen ITC" pitchFamily="66" charset="0"/>
              </a:rPr>
              <a:t>How stable are the banks of the stream? The Wentworth stream bank is unstable and examples of erosion are easily seen. We rated the banks2/4. </a:t>
            </a:r>
          </a:p>
          <a:p>
            <a:pPr marL="0" indent="0">
              <a:buNone/>
            </a:pPr>
            <a:r>
              <a:rPr lang="en-NZ" dirty="0" smtClean="0">
                <a:latin typeface="Kristen ITC" pitchFamily="66" charset="0"/>
              </a:rPr>
              <a:t>Plants present on the stream banks-plants normally grow 20 meters back from the stream. We rated the plants that were present on the stream banks 4/4.  </a:t>
            </a:r>
          </a:p>
          <a:p>
            <a:pPr marL="0" indent="0">
              <a:buNone/>
            </a:pPr>
            <a:r>
              <a:rPr lang="en-NZ" dirty="0" smtClean="0">
                <a:latin typeface="Kristen ITC" pitchFamily="66" charset="0"/>
              </a:rPr>
              <a:t>This means that our Wentworth valley environment/habitat is well looked after for the animals to live in. if the habitat is poor all the animals will die.</a:t>
            </a:r>
            <a:endParaRPr lang="en-NZ" dirty="0" smtClean="0"/>
          </a:p>
          <a:p>
            <a:pPr marL="0" indent="0">
              <a:buNone/>
            </a:pPr>
            <a:endParaRPr lang="en-NZ" dirty="0"/>
          </a:p>
        </p:txBody>
      </p:sp>
    </p:spTree>
    <p:extLst>
      <p:ext uri="{BB962C8B-B14F-4D97-AF65-F5344CB8AC3E}">
        <p14:creationId xmlns:p14="http://schemas.microsoft.com/office/powerpoint/2010/main" val="4231789886"/>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latin typeface="Kristen ITC" pitchFamily="66" charset="0"/>
              </a:rPr>
              <a:t>Velocity</a:t>
            </a:r>
            <a:endParaRPr lang="en-NZ" dirty="0">
              <a:latin typeface="Kristen ITC" pitchFamily="66" charset="0"/>
            </a:endParaRPr>
          </a:p>
        </p:txBody>
      </p:sp>
      <p:sp>
        <p:nvSpPr>
          <p:cNvPr id="3" name="Content Placeholder 2"/>
          <p:cNvSpPr>
            <a:spLocks noGrp="1"/>
          </p:cNvSpPr>
          <p:nvPr>
            <p:ph idx="1"/>
          </p:nvPr>
        </p:nvSpPr>
        <p:spPr/>
        <p:txBody>
          <a:bodyPr/>
          <a:lstStyle/>
          <a:p>
            <a:pPr>
              <a:buNone/>
            </a:pPr>
            <a:r>
              <a:rPr lang="en-NZ" dirty="0" smtClean="0">
                <a:latin typeface="Kristen ITC" pitchFamily="66" charset="0"/>
              </a:rPr>
              <a:t>Velocity is measuring how fast the water flows. </a:t>
            </a:r>
          </a:p>
          <a:p>
            <a:pPr>
              <a:buNone/>
            </a:pPr>
            <a:r>
              <a:rPr lang="en-NZ" dirty="0" smtClean="0">
                <a:latin typeface="Kristen ITC" pitchFamily="66" charset="0"/>
              </a:rPr>
              <a:t>We ran this test by marking out ten meters with cones and timing how fast the float went down the stream. </a:t>
            </a:r>
          </a:p>
          <a:p>
            <a:pPr>
              <a:buNone/>
            </a:pPr>
            <a:r>
              <a:rPr lang="en-NZ" dirty="0" smtClean="0">
                <a:latin typeface="Kristen ITC" pitchFamily="66" charset="0"/>
              </a:rPr>
              <a:t>We ran the test three times and worked out the average time it took for the float to float ten meters.</a:t>
            </a:r>
          </a:p>
          <a:p>
            <a:pPr>
              <a:buNone/>
            </a:pPr>
            <a:r>
              <a:rPr lang="en-NZ" dirty="0" smtClean="0">
                <a:latin typeface="Kristen ITC" pitchFamily="66" charset="0"/>
              </a:rPr>
              <a:t>Our average time ended up being 23 seconds which means that our river flow is normal. </a:t>
            </a:r>
          </a:p>
          <a:p>
            <a:pPr>
              <a:buNone/>
            </a:pPr>
            <a:endParaRPr lang="en-NZ" dirty="0" smtClean="0"/>
          </a:p>
          <a:p>
            <a:pPr>
              <a:buNone/>
            </a:pPr>
            <a:endParaRPr lang="en-NZ" dirty="0"/>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538955" cy="6858000"/>
          </a:xfrm>
        </p:spPr>
      </p:pic>
      <p:sp>
        <p:nvSpPr>
          <p:cNvPr id="3" name="TextBox 2"/>
          <p:cNvSpPr txBox="1"/>
          <p:nvPr/>
        </p:nvSpPr>
        <p:spPr>
          <a:xfrm>
            <a:off x="171398" y="4437112"/>
            <a:ext cx="4032448" cy="2169825"/>
          </a:xfrm>
          <a:prstGeom prst="rect">
            <a:avLst/>
          </a:prstGeom>
          <a:noFill/>
        </p:spPr>
        <p:txBody>
          <a:bodyPr wrap="square" rtlCol="0">
            <a:spAutoFit/>
          </a:bodyPr>
          <a:lstStyle/>
          <a:p>
            <a:r>
              <a:rPr lang="en-NZ" sz="2700" dirty="0" smtClean="0">
                <a:latin typeface="Kristen ITC" pitchFamily="66" charset="0"/>
              </a:rPr>
              <a:t>This is Hayley, Kayla, Matthew, Amber and James testing how fast the water </a:t>
            </a:r>
            <a:r>
              <a:rPr lang="en-NZ" sz="2700" dirty="0" smtClean="0">
                <a:latin typeface="Kristen ITC" pitchFamily="66" charset="0"/>
              </a:rPr>
              <a:t>flows/velocity.</a:t>
            </a:r>
            <a:endParaRPr lang="en-NZ" sz="2700" dirty="0">
              <a:latin typeface="Kristen ITC" pitchFamily="66" charset="0"/>
            </a:endParaRPr>
          </a:p>
        </p:txBody>
      </p:sp>
    </p:spTree>
    <p:extLst>
      <p:ext uri="{BB962C8B-B14F-4D97-AF65-F5344CB8AC3E}">
        <p14:creationId xmlns:p14="http://schemas.microsoft.com/office/powerpoint/2010/main" val="3688906402"/>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latin typeface="Kristen ITC" pitchFamily="66" charset="0"/>
              </a:rPr>
              <a:t>ALL  ABOUT BUGS!</a:t>
            </a:r>
            <a:endParaRPr lang="en-NZ" dirty="0">
              <a:latin typeface="Kristen ITC" pitchFamily="66" charset="0"/>
            </a:endParaRPr>
          </a:p>
        </p:txBody>
      </p:sp>
      <p:sp>
        <p:nvSpPr>
          <p:cNvPr id="3" name="Content Placeholder 2"/>
          <p:cNvSpPr>
            <a:spLocks noGrp="1"/>
          </p:cNvSpPr>
          <p:nvPr>
            <p:ph idx="1"/>
          </p:nvPr>
        </p:nvSpPr>
        <p:spPr/>
        <p:txBody>
          <a:bodyPr/>
          <a:lstStyle/>
          <a:p>
            <a:pPr>
              <a:buNone/>
            </a:pPr>
            <a:r>
              <a:rPr lang="en-NZ" dirty="0" smtClean="0">
                <a:latin typeface="Kristen ITC" pitchFamily="66" charset="0"/>
              </a:rPr>
              <a:t>There are all types of bugs that live in the Wentworth  river we had to look for them with a big net we had to look under rocks and under the sand these are the names of the bugs we found .</a:t>
            </a:r>
          </a:p>
          <a:p>
            <a:pPr>
              <a:buFont typeface="Arial" pitchFamily="34" charset="0"/>
              <a:buChar char="•"/>
            </a:pPr>
            <a:r>
              <a:rPr lang="en-NZ" dirty="0" smtClean="0">
                <a:latin typeface="Kristen ITC" pitchFamily="66" charset="0"/>
              </a:rPr>
              <a:t>Mayflies </a:t>
            </a:r>
          </a:p>
          <a:p>
            <a:pPr algn="just">
              <a:buFont typeface="Arial" pitchFamily="34" charset="0"/>
              <a:buChar char="•"/>
            </a:pPr>
            <a:r>
              <a:rPr lang="en-NZ" dirty="0" smtClean="0">
                <a:latin typeface="Kristen ITC" pitchFamily="66" charset="0"/>
              </a:rPr>
              <a:t>Dragonfly's </a:t>
            </a:r>
          </a:p>
          <a:p>
            <a:pPr>
              <a:buFont typeface="Arial" pitchFamily="34" charset="0"/>
              <a:buChar char="•"/>
            </a:pPr>
            <a:r>
              <a:rPr lang="en-NZ" dirty="0" smtClean="0">
                <a:latin typeface="Kristen ITC" pitchFamily="66" charset="0"/>
              </a:rPr>
              <a:t>Beetles </a:t>
            </a:r>
          </a:p>
          <a:p>
            <a:pPr>
              <a:buFont typeface="Arial" pitchFamily="34" charset="0"/>
              <a:buChar char="•"/>
            </a:pPr>
            <a:r>
              <a:rPr lang="en-NZ" dirty="0" smtClean="0">
                <a:latin typeface="Kristen ITC" pitchFamily="66" charset="0"/>
              </a:rPr>
              <a:t>Worms </a:t>
            </a:r>
          </a:p>
          <a:p>
            <a:pPr marL="0" indent="0">
              <a:buNone/>
            </a:pPr>
            <a:endParaRPr lang="en-NZ" dirty="0" smtClean="0">
              <a:latin typeface="Kristen ITC" pitchFamily="66" charset="0"/>
            </a:endParaRPr>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20347733">
            <a:off x="0" y="620688"/>
            <a:ext cx="3744416" cy="3843198"/>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01685">
            <a:off x="2959673" y="747787"/>
            <a:ext cx="6345977" cy="5661248"/>
          </a:xfrm>
          <a:prstGeom prst="rect">
            <a:avLst/>
          </a:prstGeom>
          <a:ln>
            <a:noFill/>
          </a:ln>
          <a:effectLst>
            <a:softEdge rad="112500"/>
          </a:effectLst>
        </p:spPr>
      </p:pic>
      <p:sp>
        <p:nvSpPr>
          <p:cNvPr id="7" name="TextBox 6"/>
          <p:cNvSpPr txBox="1"/>
          <p:nvPr/>
        </p:nvSpPr>
        <p:spPr>
          <a:xfrm>
            <a:off x="398375" y="5041777"/>
            <a:ext cx="2880320" cy="1384995"/>
          </a:xfrm>
          <a:prstGeom prst="rect">
            <a:avLst/>
          </a:prstGeom>
          <a:noFill/>
        </p:spPr>
        <p:txBody>
          <a:bodyPr wrap="square" rtlCol="0">
            <a:spAutoFit/>
          </a:bodyPr>
          <a:lstStyle/>
          <a:p>
            <a:r>
              <a:rPr lang="en-NZ" sz="2800" dirty="0" smtClean="0">
                <a:latin typeface="Kristen ITC" pitchFamily="66" charset="0"/>
              </a:rPr>
              <a:t>These are some of the bugs we found!!!!</a:t>
            </a:r>
            <a:endParaRPr lang="en-NZ" sz="2800" dirty="0">
              <a:latin typeface="Kristen ITC" pitchFamily="66" charset="0"/>
            </a:endParaRPr>
          </a:p>
        </p:txBody>
      </p:sp>
    </p:spTree>
    <p:extLst>
      <p:ext uri="{BB962C8B-B14F-4D97-AF65-F5344CB8AC3E}">
        <p14:creationId xmlns:p14="http://schemas.microsoft.com/office/powerpoint/2010/main" val="3562491196"/>
      </p:ext>
    </p:extLst>
  </p:cSld>
  <p:clrMapOvr>
    <a:masterClrMapping/>
  </p:clrMapOvr>
  <p:transition spd="slow">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232</TotalTime>
  <Words>669</Words>
  <Application>Microsoft Office PowerPoint</Application>
  <PresentationFormat>On-screen Show (4:3)</PresentationFormat>
  <Paragraphs>42</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Flow</vt:lpstr>
      <vt:lpstr> Wentworth valley</vt:lpstr>
      <vt:lpstr>PH Test</vt:lpstr>
      <vt:lpstr>Clarity Test</vt:lpstr>
      <vt:lpstr>PowerPoint Presentation</vt:lpstr>
      <vt:lpstr>Habitat/environment.</vt:lpstr>
      <vt:lpstr>Velocity</vt:lpstr>
      <vt:lpstr>PowerPoint Presentation</vt:lpstr>
      <vt:lpstr>ALL  ABOUT BUGS!</vt:lpstr>
      <vt:lpstr>PowerPoint Presentation</vt:lpstr>
      <vt:lpstr>Area</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WENTWORTH VALLY</dc:title>
  <dc:creator>Student</dc:creator>
  <cp:lastModifiedBy>Student</cp:lastModifiedBy>
  <cp:revision>25</cp:revision>
  <dcterms:created xsi:type="dcterms:W3CDTF">2012-03-20T23:58:11Z</dcterms:created>
  <dcterms:modified xsi:type="dcterms:W3CDTF">2012-04-03T10:02:43Z</dcterms:modified>
</cp:coreProperties>
</file>